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4" r:id="rId2"/>
    <p:sldId id="264" r:id="rId3"/>
    <p:sldId id="261" r:id="rId4"/>
    <p:sldId id="262" r:id="rId5"/>
    <p:sldId id="263" r:id="rId6"/>
    <p:sldId id="265" r:id="rId7"/>
    <p:sldId id="270" r:id="rId8"/>
    <p:sldId id="271" r:id="rId9"/>
    <p:sldId id="272" r:id="rId10"/>
    <p:sldId id="276" r:id="rId11"/>
    <p:sldId id="275" r:id="rId12"/>
    <p:sldId id="274" r:id="rId13"/>
    <p:sldId id="266" r:id="rId14"/>
    <p:sldId id="277" r:id="rId15"/>
    <p:sldId id="282" r:id="rId16"/>
    <p:sldId id="279" r:id="rId17"/>
    <p:sldId id="280" r:id="rId18"/>
    <p:sldId id="268" r:id="rId19"/>
    <p:sldId id="278" r:id="rId20"/>
    <p:sldId id="269" r:id="rId21"/>
    <p:sldId id="267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75" autoAdjust="0"/>
  </p:normalViewPr>
  <p:slideViewPr>
    <p:cSldViewPr>
      <p:cViewPr varScale="1">
        <p:scale>
          <a:sx n="46" d="100"/>
          <a:sy n="46" d="100"/>
        </p:scale>
        <p:origin x="-20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2.xml"/><Relationship Id="rId1" Type="http://schemas.openxmlformats.org/officeDocument/2006/relationships/slide" Target="../slides/slide9.xml"/><Relationship Id="rId4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A5C637-6AB6-49BB-908F-38723AAEFF1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93011E-EE41-4776-8812-EE2418D452FE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স্যানিটেশন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1BE372C-EC05-4CCB-862F-D922AB3BBC6A}" type="parTrans" cxnId="{559C4F1C-7080-4855-80FE-AB311896AB5B}">
      <dgm:prSet/>
      <dgm:spPr/>
      <dgm:t>
        <a:bodyPr/>
        <a:lstStyle/>
        <a:p>
          <a:endParaRPr lang="en-US"/>
        </a:p>
      </dgm:t>
    </dgm:pt>
    <dgm:pt modelId="{D527AF56-440F-4B8A-AA43-FA6E08569A1C}" type="sibTrans" cxnId="{559C4F1C-7080-4855-80FE-AB311896AB5B}">
      <dgm:prSet/>
      <dgm:spPr/>
      <dgm:t>
        <a:bodyPr/>
        <a:lstStyle/>
        <a:p>
          <a:endParaRPr lang="en-US"/>
        </a:p>
      </dgm:t>
    </dgm:pt>
    <dgm:pt modelId="{985A5B18-042D-4C84-B6FC-36E1D39F05CD}">
      <dgm:prSet phldrT="[Text]" custT="1"/>
      <dgm:spPr/>
      <dgm:t>
        <a:bodyPr/>
        <a:lstStyle/>
        <a:p>
          <a:pPr algn="ctr"/>
          <a:r>
            <a:rPr lang="bn-BD" sz="3200" u="none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পরিষ্কার</a:t>
          </a:r>
          <a:r>
            <a: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বাসস্থান</a:t>
          </a:r>
          <a:endParaRPr lang="en-US" sz="3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DD9BEA4-5885-4344-9F48-5805F20D2426}" type="parTrans" cxnId="{B41080F1-F7F1-4DB8-86E9-41C9C25D2587}">
      <dgm:prSet/>
      <dgm:spPr/>
      <dgm:t>
        <a:bodyPr/>
        <a:lstStyle/>
        <a:p>
          <a:endParaRPr lang="en-US"/>
        </a:p>
      </dgm:t>
    </dgm:pt>
    <dgm:pt modelId="{18B429F1-2A97-40C9-9CA4-44AAD7D5683C}" type="sibTrans" cxnId="{B41080F1-F7F1-4DB8-86E9-41C9C25D2587}">
      <dgm:prSet/>
      <dgm:spPr/>
      <dgm:t>
        <a:bodyPr/>
        <a:lstStyle/>
        <a:p>
          <a:endParaRPr lang="en-US"/>
        </a:p>
      </dgm:t>
    </dgm:pt>
    <dgm:pt modelId="{4CCE2A84-2746-48D7-8F90-06A6EF560F9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বিশুদ্ধ বাতাস চলাচলের ব্যবস্থা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B93130E-3F7F-411F-9094-864E8C43E420}" type="parTrans" cxnId="{4D398860-DF8B-4305-A662-17ECD8E1C9D3}">
      <dgm:prSet/>
      <dgm:spPr/>
      <dgm:t>
        <a:bodyPr/>
        <a:lstStyle/>
        <a:p>
          <a:endParaRPr lang="en-US"/>
        </a:p>
      </dgm:t>
    </dgm:pt>
    <dgm:pt modelId="{0DFF5DDD-C0CD-4B73-9E2C-A69FD9572A95}" type="sibTrans" cxnId="{4D398860-DF8B-4305-A662-17ECD8E1C9D3}">
      <dgm:prSet/>
      <dgm:spPr/>
      <dgm:t>
        <a:bodyPr/>
        <a:lstStyle/>
        <a:p>
          <a:endParaRPr lang="en-US"/>
        </a:p>
      </dgm:t>
    </dgm:pt>
    <dgm:pt modelId="{0405A6EE-356E-4344-AEF4-2788D725E9A6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পরিষ্কার খাবার ও পানির পাত্র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1704303-51CD-49A8-934D-A4A7E919BE81}" type="parTrans" cxnId="{61B3258C-A238-47D0-8117-3F882F4B0BD3}">
      <dgm:prSet/>
      <dgm:spPr/>
      <dgm:t>
        <a:bodyPr/>
        <a:lstStyle/>
        <a:p>
          <a:endParaRPr lang="en-US"/>
        </a:p>
      </dgm:t>
    </dgm:pt>
    <dgm:pt modelId="{B06078CC-6C11-44AF-AC31-E34040522E29}" type="sibTrans" cxnId="{61B3258C-A238-47D0-8117-3F882F4B0BD3}">
      <dgm:prSet/>
      <dgm:spPr/>
      <dgm:t>
        <a:bodyPr/>
        <a:lstStyle/>
        <a:p>
          <a:endParaRPr lang="en-US"/>
        </a:p>
      </dgm:t>
    </dgm:pt>
    <dgm:pt modelId="{EAD5B9EB-22C5-4069-8C8B-A3DCB945C062}">
      <dgm:prSet phldrT="[Text]" custT="1"/>
      <dgm:spPr/>
      <dgm:t>
        <a:bodyPr/>
        <a:lstStyle/>
        <a:p>
          <a:pPr algn="ctr"/>
          <a:r>
            <a:rPr lang="bn-BD" sz="2400" dirty="0" smtClean="0">
              <a:latin typeface="NikoshBAN" pitchFamily="2" charset="0"/>
              <a:cs typeface="NikoshBAN" pitchFamily="2" charset="0"/>
            </a:rPr>
            <a:t>জীবাণুমুক্ত করন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1E726C42-51D5-40C2-9909-EBC3C5E14E9A}" type="sibTrans" cxnId="{437C1CBC-64BC-418D-ACAF-3B6DBD54E0E5}">
      <dgm:prSet/>
      <dgm:spPr/>
      <dgm:t>
        <a:bodyPr/>
        <a:lstStyle/>
        <a:p>
          <a:endParaRPr lang="en-US"/>
        </a:p>
      </dgm:t>
    </dgm:pt>
    <dgm:pt modelId="{53B3441D-3D54-44A9-855D-0979C6C42B97}" type="parTrans" cxnId="{437C1CBC-64BC-418D-ACAF-3B6DBD54E0E5}">
      <dgm:prSet/>
      <dgm:spPr/>
      <dgm:t>
        <a:bodyPr/>
        <a:lstStyle/>
        <a:p>
          <a:endParaRPr lang="en-US"/>
        </a:p>
      </dgm:t>
    </dgm:pt>
    <dgm:pt modelId="{71EE279F-D5F7-4850-AB98-20FA61EBB4E2}" type="pres">
      <dgm:prSet presAssocID="{23A5C637-6AB6-49BB-908F-38723AAEFF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70357-C9CC-4E9F-8089-E955D5FC2314}" type="pres">
      <dgm:prSet presAssocID="{4093011E-EE41-4776-8812-EE2418D452FE}" presName="centerShape" presStyleLbl="node0" presStyleIdx="0" presStyleCnt="1" custScaleX="134607" custScaleY="129965"/>
      <dgm:spPr/>
      <dgm:t>
        <a:bodyPr/>
        <a:lstStyle/>
        <a:p>
          <a:endParaRPr lang="en-US"/>
        </a:p>
      </dgm:t>
    </dgm:pt>
    <dgm:pt modelId="{DC234141-0FDF-4CBB-B583-2D0AFFEEE811}" type="pres">
      <dgm:prSet presAssocID="{2DD9BEA4-5885-4344-9F48-5805F20D242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CC71BD0-ECCE-47E7-9F46-A0269542E3C7}" type="pres">
      <dgm:prSet presAssocID="{2DD9BEA4-5885-4344-9F48-5805F20D242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418317D-1303-4297-AE18-2EEC6675CF52}" type="pres">
      <dgm:prSet presAssocID="{985A5B18-042D-4C84-B6FC-36E1D39F05CD}" presName="node" presStyleLbl="node1" presStyleIdx="0" presStyleCnt="4" custRadScaleRad="100150" custRadScaleInc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89847-ACC8-4F96-8CB7-A83136B559D0}" type="pres">
      <dgm:prSet presAssocID="{0B93130E-3F7F-411F-9094-864E8C43E420}" presName="parTrans" presStyleLbl="sibTrans2D1" presStyleIdx="1" presStyleCnt="4"/>
      <dgm:spPr/>
      <dgm:t>
        <a:bodyPr/>
        <a:lstStyle/>
        <a:p>
          <a:endParaRPr lang="en-US"/>
        </a:p>
      </dgm:t>
    </dgm:pt>
    <dgm:pt modelId="{36577AFA-4458-4264-8BED-EB69C2B322C9}" type="pres">
      <dgm:prSet presAssocID="{0B93130E-3F7F-411F-9094-864E8C43E42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034D434-E003-47B4-9B29-19115ABFDE8D}" type="pres">
      <dgm:prSet presAssocID="{4CCE2A84-2746-48D7-8F90-06A6EF560F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1DF84-B7A5-42A1-80B3-8F42058A37AB}" type="pres">
      <dgm:prSet presAssocID="{81704303-51CD-49A8-934D-A4A7E919BE8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3495B31-3D19-445D-B0FA-73679D3A483D}" type="pres">
      <dgm:prSet presAssocID="{81704303-51CD-49A8-934D-A4A7E919BE8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D40CB14-19A6-4807-8B60-5AF8257F8D38}" type="pres">
      <dgm:prSet presAssocID="{0405A6EE-356E-4344-AEF4-2788D725E9A6}" presName="node" presStyleLbl="node1" presStyleIdx="2" presStyleCnt="4" custRadScaleRad="100000" custRadScaleInc="-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1C39B-D58B-4475-B14C-A74A9E0300A2}" type="pres">
      <dgm:prSet presAssocID="{53B3441D-3D54-44A9-855D-0979C6C42B9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F08D726-E3DC-444D-BEC0-47EFC0484FBB}" type="pres">
      <dgm:prSet presAssocID="{53B3441D-3D54-44A9-855D-0979C6C42B9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05A124-D414-4F05-8A63-B71FCFBD8A8A}" type="pres">
      <dgm:prSet presAssocID="{EAD5B9EB-22C5-4069-8C8B-A3DCB945C0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B059C-5D22-4FB2-80BC-8699A4D963EA}" type="presOf" srcId="{53B3441D-3D54-44A9-855D-0979C6C42B97}" destId="{1AE1C39B-D58B-4475-B14C-A74A9E0300A2}" srcOrd="0" destOrd="0" presId="urn:microsoft.com/office/officeart/2005/8/layout/radial5"/>
    <dgm:cxn modelId="{B6BE32EF-1982-4268-861A-57ACA79A8BF6}" type="presOf" srcId="{0B93130E-3F7F-411F-9094-864E8C43E420}" destId="{36577AFA-4458-4264-8BED-EB69C2B322C9}" srcOrd="1" destOrd="0" presId="urn:microsoft.com/office/officeart/2005/8/layout/radial5"/>
    <dgm:cxn modelId="{9A81824E-EE37-4DD9-8F78-DE00EE6E5168}" type="presOf" srcId="{2DD9BEA4-5885-4344-9F48-5805F20D2426}" destId="{DC234141-0FDF-4CBB-B583-2D0AFFEEE811}" srcOrd="0" destOrd="0" presId="urn:microsoft.com/office/officeart/2005/8/layout/radial5"/>
    <dgm:cxn modelId="{61B3258C-A238-47D0-8117-3F882F4B0BD3}" srcId="{4093011E-EE41-4776-8812-EE2418D452FE}" destId="{0405A6EE-356E-4344-AEF4-2788D725E9A6}" srcOrd="2" destOrd="0" parTransId="{81704303-51CD-49A8-934D-A4A7E919BE81}" sibTransId="{B06078CC-6C11-44AF-AC31-E34040522E29}"/>
    <dgm:cxn modelId="{437C1CBC-64BC-418D-ACAF-3B6DBD54E0E5}" srcId="{4093011E-EE41-4776-8812-EE2418D452FE}" destId="{EAD5B9EB-22C5-4069-8C8B-A3DCB945C062}" srcOrd="3" destOrd="0" parTransId="{53B3441D-3D54-44A9-855D-0979C6C42B97}" sibTransId="{1E726C42-51D5-40C2-9909-EBC3C5E14E9A}"/>
    <dgm:cxn modelId="{540D273D-2F8E-401D-BBA0-34100A96B9B2}" type="presOf" srcId="{0B93130E-3F7F-411F-9094-864E8C43E420}" destId="{E6789847-ACC8-4F96-8CB7-A83136B559D0}" srcOrd="0" destOrd="0" presId="urn:microsoft.com/office/officeart/2005/8/layout/radial5"/>
    <dgm:cxn modelId="{4FE01F6C-AC9E-4772-9D9B-D2C8A06E8D69}" type="presOf" srcId="{23A5C637-6AB6-49BB-908F-38723AAEFF1C}" destId="{71EE279F-D5F7-4850-AB98-20FA61EBB4E2}" srcOrd="0" destOrd="0" presId="urn:microsoft.com/office/officeart/2005/8/layout/radial5"/>
    <dgm:cxn modelId="{D6F9A774-FCB5-445B-AF93-5DAF533F6BD4}" type="presOf" srcId="{EAD5B9EB-22C5-4069-8C8B-A3DCB945C062}" destId="{1A05A124-D414-4F05-8A63-B71FCFBD8A8A}" srcOrd="0" destOrd="0" presId="urn:microsoft.com/office/officeart/2005/8/layout/radial5"/>
    <dgm:cxn modelId="{B3E0E263-4013-4660-A85B-26534233446A}" type="presOf" srcId="{81704303-51CD-49A8-934D-A4A7E919BE81}" destId="{2081DF84-B7A5-42A1-80B3-8F42058A37AB}" srcOrd="0" destOrd="0" presId="urn:microsoft.com/office/officeart/2005/8/layout/radial5"/>
    <dgm:cxn modelId="{D6483BE1-27BB-4C6E-996B-7FD85D83435E}" type="presOf" srcId="{2DD9BEA4-5885-4344-9F48-5805F20D2426}" destId="{0CC71BD0-ECCE-47E7-9F46-A0269542E3C7}" srcOrd="1" destOrd="0" presId="urn:microsoft.com/office/officeart/2005/8/layout/radial5"/>
    <dgm:cxn modelId="{BF96858A-E198-4ABE-A561-8AACE913A00F}" type="presOf" srcId="{0405A6EE-356E-4344-AEF4-2788D725E9A6}" destId="{DD40CB14-19A6-4807-8B60-5AF8257F8D38}" srcOrd="0" destOrd="0" presId="urn:microsoft.com/office/officeart/2005/8/layout/radial5"/>
    <dgm:cxn modelId="{7C0E4A20-E3BD-4EB3-8676-2E33A4FB0C53}" type="presOf" srcId="{81704303-51CD-49A8-934D-A4A7E919BE81}" destId="{F3495B31-3D19-445D-B0FA-73679D3A483D}" srcOrd="1" destOrd="0" presId="urn:microsoft.com/office/officeart/2005/8/layout/radial5"/>
    <dgm:cxn modelId="{B41080F1-F7F1-4DB8-86E9-41C9C25D2587}" srcId="{4093011E-EE41-4776-8812-EE2418D452FE}" destId="{985A5B18-042D-4C84-B6FC-36E1D39F05CD}" srcOrd="0" destOrd="0" parTransId="{2DD9BEA4-5885-4344-9F48-5805F20D2426}" sibTransId="{18B429F1-2A97-40C9-9CA4-44AAD7D5683C}"/>
    <dgm:cxn modelId="{559C4F1C-7080-4855-80FE-AB311896AB5B}" srcId="{23A5C637-6AB6-49BB-908F-38723AAEFF1C}" destId="{4093011E-EE41-4776-8812-EE2418D452FE}" srcOrd="0" destOrd="0" parTransId="{C1BE372C-EC05-4CCB-862F-D922AB3BBC6A}" sibTransId="{D527AF56-440F-4B8A-AA43-FA6E08569A1C}"/>
    <dgm:cxn modelId="{164864CF-375D-473A-B13D-D42BD7FDB3FE}" type="presOf" srcId="{985A5B18-042D-4C84-B6FC-36E1D39F05CD}" destId="{C418317D-1303-4297-AE18-2EEC6675CF52}" srcOrd="0" destOrd="0" presId="urn:microsoft.com/office/officeart/2005/8/layout/radial5"/>
    <dgm:cxn modelId="{FE97776C-54C9-4C5F-9643-07002436C4CC}" type="presOf" srcId="{53B3441D-3D54-44A9-855D-0979C6C42B97}" destId="{3F08D726-E3DC-444D-BEC0-47EFC0484FBB}" srcOrd="1" destOrd="0" presId="urn:microsoft.com/office/officeart/2005/8/layout/radial5"/>
    <dgm:cxn modelId="{69A21EC7-D447-47B5-A3BD-0DB8D8C8FF65}" type="presOf" srcId="{4093011E-EE41-4776-8812-EE2418D452FE}" destId="{61570357-C9CC-4E9F-8089-E955D5FC2314}" srcOrd="0" destOrd="0" presId="urn:microsoft.com/office/officeart/2005/8/layout/radial5"/>
    <dgm:cxn modelId="{71DC6C12-3F15-405E-949E-91DAEFCCFAFC}" type="presOf" srcId="{4CCE2A84-2746-48D7-8F90-06A6EF560F91}" destId="{6034D434-E003-47B4-9B29-19115ABFDE8D}" srcOrd="0" destOrd="0" presId="urn:microsoft.com/office/officeart/2005/8/layout/radial5"/>
    <dgm:cxn modelId="{4D398860-DF8B-4305-A662-17ECD8E1C9D3}" srcId="{4093011E-EE41-4776-8812-EE2418D452FE}" destId="{4CCE2A84-2746-48D7-8F90-06A6EF560F91}" srcOrd="1" destOrd="0" parTransId="{0B93130E-3F7F-411F-9094-864E8C43E420}" sibTransId="{0DFF5DDD-C0CD-4B73-9E2C-A69FD9572A95}"/>
    <dgm:cxn modelId="{D5521A22-E229-41C1-B5EF-0517E715B78C}" type="presParOf" srcId="{71EE279F-D5F7-4850-AB98-20FA61EBB4E2}" destId="{61570357-C9CC-4E9F-8089-E955D5FC2314}" srcOrd="0" destOrd="0" presId="urn:microsoft.com/office/officeart/2005/8/layout/radial5"/>
    <dgm:cxn modelId="{7206105A-22C2-488F-9AD4-35039F6D86C4}" type="presParOf" srcId="{71EE279F-D5F7-4850-AB98-20FA61EBB4E2}" destId="{DC234141-0FDF-4CBB-B583-2D0AFFEEE811}" srcOrd="1" destOrd="0" presId="urn:microsoft.com/office/officeart/2005/8/layout/radial5"/>
    <dgm:cxn modelId="{AA18A718-7CDE-46E4-8BEC-8AEA34F0680D}" type="presParOf" srcId="{DC234141-0FDF-4CBB-B583-2D0AFFEEE811}" destId="{0CC71BD0-ECCE-47E7-9F46-A0269542E3C7}" srcOrd="0" destOrd="0" presId="urn:microsoft.com/office/officeart/2005/8/layout/radial5"/>
    <dgm:cxn modelId="{AEBE7DB2-846F-4274-9820-04D6BE4A8766}" type="presParOf" srcId="{71EE279F-D5F7-4850-AB98-20FA61EBB4E2}" destId="{C418317D-1303-4297-AE18-2EEC6675CF52}" srcOrd="2" destOrd="0" presId="urn:microsoft.com/office/officeart/2005/8/layout/radial5"/>
    <dgm:cxn modelId="{5895C6BE-A28B-40C9-89C1-8B1A913D6DB2}" type="presParOf" srcId="{71EE279F-D5F7-4850-AB98-20FA61EBB4E2}" destId="{E6789847-ACC8-4F96-8CB7-A83136B559D0}" srcOrd="3" destOrd="0" presId="urn:microsoft.com/office/officeart/2005/8/layout/radial5"/>
    <dgm:cxn modelId="{8C39BA60-293C-40E0-BDD8-D6A1DC2C2416}" type="presParOf" srcId="{E6789847-ACC8-4F96-8CB7-A83136B559D0}" destId="{36577AFA-4458-4264-8BED-EB69C2B322C9}" srcOrd="0" destOrd="0" presId="urn:microsoft.com/office/officeart/2005/8/layout/radial5"/>
    <dgm:cxn modelId="{C2ECA22A-F62A-41A9-A39F-F7489BCB7932}" type="presParOf" srcId="{71EE279F-D5F7-4850-AB98-20FA61EBB4E2}" destId="{6034D434-E003-47B4-9B29-19115ABFDE8D}" srcOrd="4" destOrd="0" presId="urn:microsoft.com/office/officeart/2005/8/layout/radial5"/>
    <dgm:cxn modelId="{B2B1CFB5-CE4E-4CBE-8F9E-0713A2031BE8}" type="presParOf" srcId="{71EE279F-D5F7-4850-AB98-20FA61EBB4E2}" destId="{2081DF84-B7A5-42A1-80B3-8F42058A37AB}" srcOrd="5" destOrd="0" presId="urn:microsoft.com/office/officeart/2005/8/layout/radial5"/>
    <dgm:cxn modelId="{ADA5D826-5CD6-4C83-AFC6-6AA234A642F2}" type="presParOf" srcId="{2081DF84-B7A5-42A1-80B3-8F42058A37AB}" destId="{F3495B31-3D19-445D-B0FA-73679D3A483D}" srcOrd="0" destOrd="0" presId="urn:microsoft.com/office/officeart/2005/8/layout/radial5"/>
    <dgm:cxn modelId="{C85B6D0F-6D76-4860-9AAE-ED6EE2F81B7F}" type="presParOf" srcId="{71EE279F-D5F7-4850-AB98-20FA61EBB4E2}" destId="{DD40CB14-19A6-4807-8B60-5AF8257F8D38}" srcOrd="6" destOrd="0" presId="urn:microsoft.com/office/officeart/2005/8/layout/radial5"/>
    <dgm:cxn modelId="{BFE9C807-4279-4D3C-BD9D-5B7C5AD6352D}" type="presParOf" srcId="{71EE279F-D5F7-4850-AB98-20FA61EBB4E2}" destId="{1AE1C39B-D58B-4475-B14C-A74A9E0300A2}" srcOrd="7" destOrd="0" presId="urn:microsoft.com/office/officeart/2005/8/layout/radial5"/>
    <dgm:cxn modelId="{72DF6546-038A-4CEC-A64F-0D6B123B7F2F}" type="presParOf" srcId="{1AE1C39B-D58B-4475-B14C-A74A9E0300A2}" destId="{3F08D726-E3DC-444D-BEC0-47EFC0484FBB}" srcOrd="0" destOrd="0" presId="urn:microsoft.com/office/officeart/2005/8/layout/radial5"/>
    <dgm:cxn modelId="{5D778713-CBC7-40E6-9170-8FBCE3E5C865}" type="presParOf" srcId="{71EE279F-D5F7-4850-AB98-20FA61EBB4E2}" destId="{1A05A124-D414-4F05-8A63-B71FCFBD8A8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70357-C9CC-4E9F-8089-E955D5FC2314}">
      <dsp:nvSpPr>
        <dsp:cNvPr id="0" name=""/>
        <dsp:cNvSpPr/>
      </dsp:nvSpPr>
      <dsp:spPr>
        <a:xfrm>
          <a:off x="3124200" y="2057403"/>
          <a:ext cx="2209799" cy="2133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স্যানিটেশন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447818" y="2369860"/>
        <a:ext cx="1562563" cy="1508678"/>
      </dsp:txXfrm>
    </dsp:sp>
    <dsp:sp modelId="{DC234141-0FDF-4CBB-B583-2D0AFFEEE811}">
      <dsp:nvSpPr>
        <dsp:cNvPr id="0" name=""/>
        <dsp:cNvSpPr/>
      </dsp:nvSpPr>
      <dsp:spPr>
        <a:xfrm rot="16202052">
          <a:off x="4120133" y="1577506"/>
          <a:ext cx="219446" cy="558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53030" y="1722056"/>
        <a:ext cx="153612" cy="334900"/>
      </dsp:txXfrm>
    </dsp:sp>
    <dsp:sp modelId="{C418317D-1303-4297-AE18-2EEC6675CF52}">
      <dsp:nvSpPr>
        <dsp:cNvPr id="0" name=""/>
        <dsp:cNvSpPr/>
      </dsp:nvSpPr>
      <dsp:spPr>
        <a:xfrm>
          <a:off x="3409640" y="1687"/>
          <a:ext cx="1641667" cy="1641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u="none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পরিষ্কার</a:t>
          </a:r>
          <a:r>
            <a:rPr lang="bn-BD" sz="32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বাসস্থান</a:t>
          </a:r>
          <a:endParaRPr lang="en-US" sz="32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650057" y="242104"/>
        <a:ext cx="1160833" cy="1160833"/>
      </dsp:txXfrm>
    </dsp:sp>
    <dsp:sp modelId="{E6789847-ACC8-4F96-8CB7-A83136B559D0}">
      <dsp:nvSpPr>
        <dsp:cNvPr id="0" name=""/>
        <dsp:cNvSpPr/>
      </dsp:nvSpPr>
      <dsp:spPr>
        <a:xfrm>
          <a:off x="5415949" y="2845116"/>
          <a:ext cx="197424" cy="558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15949" y="2956749"/>
        <a:ext cx="138197" cy="334900"/>
      </dsp:txXfrm>
    </dsp:sp>
    <dsp:sp modelId="{6034D434-E003-47B4-9B29-19115ABFDE8D}">
      <dsp:nvSpPr>
        <dsp:cNvPr id="0" name=""/>
        <dsp:cNvSpPr/>
      </dsp:nvSpPr>
      <dsp:spPr>
        <a:xfrm>
          <a:off x="5706498" y="2303366"/>
          <a:ext cx="1641667" cy="1641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বিশুদ্ধ বাতাস চলাচলের ব্যবস্থা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946915" y="2543783"/>
        <a:ext cx="1160833" cy="1160833"/>
      </dsp:txXfrm>
    </dsp:sp>
    <dsp:sp modelId="{2081DF84-B7A5-42A1-80B3-8F42058A37AB}">
      <dsp:nvSpPr>
        <dsp:cNvPr id="0" name=""/>
        <dsp:cNvSpPr/>
      </dsp:nvSpPr>
      <dsp:spPr>
        <a:xfrm rot="5397948">
          <a:off x="4121046" y="4111054"/>
          <a:ext cx="217619" cy="558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153670" y="4190044"/>
        <a:ext cx="152333" cy="334900"/>
      </dsp:txXfrm>
    </dsp:sp>
    <dsp:sp modelId="{DD40CB14-19A6-4807-8B60-5AF8257F8D38}">
      <dsp:nvSpPr>
        <dsp:cNvPr id="0" name=""/>
        <dsp:cNvSpPr/>
      </dsp:nvSpPr>
      <dsp:spPr>
        <a:xfrm>
          <a:off x="3409638" y="4601598"/>
          <a:ext cx="1641667" cy="1641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পরিষ্কার খাবার ও পানির পাত্র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650055" y="4842015"/>
        <a:ext cx="1160833" cy="1160833"/>
      </dsp:txXfrm>
    </dsp:sp>
    <dsp:sp modelId="{1AE1C39B-D58B-4475-B14C-A74A9E0300A2}">
      <dsp:nvSpPr>
        <dsp:cNvPr id="0" name=""/>
        <dsp:cNvSpPr/>
      </dsp:nvSpPr>
      <dsp:spPr>
        <a:xfrm rot="10800000">
          <a:off x="2844826" y="2845116"/>
          <a:ext cx="197424" cy="558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2904053" y="2956749"/>
        <a:ext cx="138197" cy="334900"/>
      </dsp:txXfrm>
    </dsp:sp>
    <dsp:sp modelId="{1A05A124-D414-4F05-8A63-B71FCFBD8A8A}">
      <dsp:nvSpPr>
        <dsp:cNvPr id="0" name=""/>
        <dsp:cNvSpPr/>
      </dsp:nvSpPr>
      <dsp:spPr>
        <a:xfrm>
          <a:off x="1110034" y="2303366"/>
          <a:ext cx="1641667" cy="1641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জীবাণুমুক্ত করন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350451" y="2543783"/>
        <a:ext cx="1160833" cy="116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6E3A-4D6B-43B1-B9A5-03CD23D0021D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A62B-115C-438F-B6B8-D141D0EE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8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ছবিতে মুরগী দুটিতে কী ধরনের পার্থক্য দেখতে পেয়েছে তা জানতে চাইবেন।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খামারের পৃথককরণ সম্পর্কে ধারনা দিবেন।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3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ভিডিওটি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 পর্যবেক্ষণ করতে বলবেন। এই ভিডিওটিতে মুরগীর রাণীক্ষেত রোগের লক্ষণ দেখানো হয়েছে।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6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 পর্যবেক্ষণ করতে বলবেন। এই ছবিগুলোতে মুরগীর বসন্ত রোগের লক্ষণ দেখানো হয়েছে।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6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ভালোভাবে পর্যবেক্ষণ করতে বলবেন। এই ছবিগুলোতে মুরগীর কী করা হচ্ছে তা জানতে চাইবেন।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4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ভালোভাবে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 পর্যবেক্ষণ করতে বলবেন।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2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ডায়াগ্রামটি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রোগ প্রতিরোধ ও ব্যবস্থাপনা সম্পর্কে কী কী বিষয় জড়িত তা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ডায়াগ্রামটি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রোগ প্রতিরোধ ও ব্যবস্থাপনা সম্পর্কে কী কী বিষয় জড়িত তা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দেখিয়ে তাদের কাছে মুরগীর পরিষ্কার পরিচ্ছন্নতা বিষয়টি সম্পর্কে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BBFC-701D-436A-9FAE-935691486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দেখিয়ে তাদের কাছে মুরগীর খামারের জীবানুমুক্তকরনের বিষয়টি সম্পর্কে জানতে চাইবেন।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BBFC-701D-436A-9FAE-935691486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খামারের পরিষ্কার খাবার পাত্র ও পানির পাত্র সম্পর্কে ধারনা দিবেন।।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BBFC-701D-436A-9FAE-935691486F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খামারের বিশুদ্ধ বাতাস চলাচলের ব্যবস্থা সম্পর্কে ধারনা দিবেন।। তারপর আপনি তাদের এ বিষয়ে সহযোগিতা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DBBFC-701D-436A-9FAE-935691486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শিক্ষক/শিক্ষিকাবৃন্দ শিক্ষার্থীদের ছবিগুলো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দেখিয়ে তাদের কাছে মুরগীর খামারের পৃথককরণ বিষয়টি সম্পর্কে ধারনা দিবেন। এক্ষেত্রে পাঠ্য বইয়ের সহযোগিতা</a:t>
            </a:r>
            <a:endParaRPr lang="en-US" dirty="0" smtClean="0"/>
          </a:p>
          <a:p>
            <a:r>
              <a:rPr lang="bn-IN" dirty="0" smtClean="0"/>
              <a:t> নিবেন।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A62B-115C-438F-B6B8-D141D0EE3D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2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0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3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9445-061B-4973-ABCB-23CA75C08E09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82DE-9B0D-4AB5-8202-B63B329F5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slide" Target="slide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slide" Target="slide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slide" Target="slide14.xml"/><Relationship Id="rId10" Type="http://schemas.openxmlformats.org/officeDocument/2006/relationships/slide" Target="slide6.xml"/><Relationship Id="rId4" Type="http://schemas.openxmlformats.org/officeDocument/2006/relationships/slide" Target="slide8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895600"/>
            <a:ext cx="755206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72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2951" y="152400"/>
            <a:ext cx="2658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জীবাণুমুক্ত করন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0" descr="C:\Users\MZS\Desktop\New folder (4)\Poultry\Poultry-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9" y="2667000"/>
            <a:ext cx="4191000" cy="28328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228600" y="266700"/>
            <a:ext cx="685800" cy="479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2667000"/>
            <a:ext cx="4038600" cy="2832805"/>
            <a:chOff x="4876800" y="2667000"/>
            <a:chExt cx="4038600" cy="2832805"/>
          </a:xfrm>
        </p:grpSpPr>
        <p:pic>
          <p:nvPicPr>
            <p:cNvPr id="5" name="Picture 1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2667000"/>
              <a:ext cx="4038600" cy="283280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6237839" y="2709761"/>
              <a:ext cx="26068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খামারের অভ্যন্তরে জীবাণুমুক্ত করণ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11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504" y="152400"/>
            <a:ext cx="4721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 খাবার ও পানির পাত্র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667000"/>
            <a:ext cx="4038600" cy="27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1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21" y="2667000"/>
            <a:ext cx="4124241" cy="27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228600" y="266700"/>
            <a:ext cx="685800" cy="479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3301" y="5787011"/>
            <a:ext cx="2005677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পরিষ্কার পানির পাত্র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3260" y="5780590"/>
            <a:ext cx="1989647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পরিষ্কার খাবার পাত্র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0504" y="152400"/>
            <a:ext cx="4842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বিশুদ্ধ বাতাস চলাচলের ব্যবস্থা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2" descr="C:\Users\MZS\Desktop\New folder (4)\ventilation-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" y="2667000"/>
            <a:ext cx="4314081" cy="27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228600" y="266700"/>
            <a:ext cx="685800" cy="479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876800" y="2667000"/>
            <a:ext cx="4038600" cy="2787682"/>
            <a:chOff x="4876800" y="2667000"/>
            <a:chExt cx="4038600" cy="2787682"/>
          </a:xfrm>
        </p:grpSpPr>
        <p:pic>
          <p:nvPicPr>
            <p:cNvPr id="5" name="Picture 1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76800" y="2667000"/>
              <a:ext cx="4038600" cy="2787682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6400800" y="2850884"/>
              <a:ext cx="2281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বিশুদ্ধ বাতাস চলাচলের ব্যবস্থা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9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990" y="317212"/>
            <a:ext cx="2618024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খামারের পরিষ্কার পরিচ্ছন্নতার বিষয়টি জোড়ায় আলোচনা কর ।</a:t>
            </a:r>
          </a:p>
        </p:txBody>
      </p:sp>
    </p:spTree>
    <p:extLst>
      <p:ext uri="{BB962C8B-B14F-4D97-AF65-F5344CB8AC3E}">
        <p14:creationId xmlns:p14="http://schemas.microsoft.com/office/powerpoint/2010/main" val="22667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070" y="152400"/>
            <a:ext cx="189186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 করণ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42387"/>
            <a:ext cx="4274129" cy="28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47395"/>
            <a:ext cx="4224041" cy="2841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Multiply 18"/>
          <p:cNvSpPr/>
          <p:nvPr/>
        </p:nvSpPr>
        <p:spPr>
          <a:xfrm>
            <a:off x="3175283" y="3388662"/>
            <a:ext cx="901573" cy="207398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-Shape 20"/>
          <p:cNvSpPr/>
          <p:nvPr/>
        </p:nvSpPr>
        <p:spPr>
          <a:xfrm rot="13759176" flipV="1">
            <a:off x="7601519" y="3515623"/>
            <a:ext cx="622596" cy="1643822"/>
          </a:xfrm>
          <a:prstGeom prst="corne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7" y="1561384"/>
            <a:ext cx="4114802" cy="285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61384"/>
            <a:ext cx="4038600" cy="285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626070" y="152400"/>
            <a:ext cx="189186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 করণ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207" y="4495800"/>
            <a:ext cx="3985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ইদুর জাতীয় ও হিংস্র প্রাণির উপদ্রব থেকে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খামারের মুরগিকে আলাদা করে রাখা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9223" y="4680465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 মুরগিকে মাটির গর্তে পুতে ফেলা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8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4699" y="152400"/>
            <a:ext cx="207460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 রোগ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2015033013074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2" y="990600"/>
            <a:ext cx="6629400" cy="497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76835" y="5967268"/>
            <a:ext cx="5790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ভিডিওটি ভালোভাবে লক্ষ্য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1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4699" y="152400"/>
            <a:ext cx="2074607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 রোগ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0042" y="5967268"/>
            <a:ext cx="578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ছবিগুলো ভালোভাবে লক্ষ্য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43000"/>
            <a:ext cx="7772400" cy="455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42999"/>
            <a:ext cx="7772400" cy="455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43001"/>
            <a:ext cx="7772400" cy="455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2" y="1143001"/>
            <a:ext cx="7772400" cy="4555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2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564" y="317212"/>
            <a:ext cx="2218877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মুরগির যে দুটি রোগ দেখতে পেলে এদের লক্ষণগুলো দলে আলোচনা করে খাতায় লিখ ।</a:t>
            </a:r>
          </a:p>
        </p:txBody>
      </p:sp>
    </p:spTree>
    <p:extLst>
      <p:ext uri="{BB962C8B-B14F-4D97-AF65-F5344CB8AC3E}">
        <p14:creationId xmlns:p14="http://schemas.microsoft.com/office/powerpoint/2010/main" val="139433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7143" y="152400"/>
            <a:ext cx="202972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 দেওয়া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3" y="2373086"/>
            <a:ext cx="428625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3086"/>
            <a:ext cx="40386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48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67128">
            <a:off x="1860391" y="1983077"/>
            <a:ext cx="516754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1105" y="317212"/>
            <a:ext cx="1641796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3" y="1600200"/>
            <a:ext cx="7848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স্যানিটেশন কি ?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খামারের পরিষ্কার পরিচ্ছন্নতা বজায় রাখাকেই স্যানিটেশন বলে । 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 দুটি রোগের নাম বল ।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রাণীক্ষেত ও বসন্ত ।</a:t>
            </a:r>
          </a:p>
          <a:p>
            <a:pPr marL="914400" lvl="1" indent="-457200">
              <a:buFont typeface="Wingdings" pitchFamily="2" charset="2"/>
              <a:buChar char="ü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 ব্যবস্থাপনার বিষয়গুলো কী কী?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বাচ্চার লালন পালন পদ্ধতি, বিশুদ্ধ বাতাস চলাচল এবং খাদ্য ও পুষ্টি ।</a:t>
            </a:r>
          </a:p>
        </p:txBody>
      </p:sp>
    </p:spTree>
    <p:extLst>
      <p:ext uri="{BB962C8B-B14F-4D97-AF65-F5344CB8AC3E}">
        <p14:creationId xmlns:p14="http://schemas.microsoft.com/office/powerpoint/2010/main" val="27395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5238" y="317212"/>
            <a:ext cx="235352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এলাকায় মুরগির যেসকল রোগ দেখা যায় তা প্রতিরোধে তোমার প্রতিবেশীদেরকে কি কি পরামর্শ দিবে এ সম্পর্কে তোমার মতামত খাতায় লিখে আনবে ।</a:t>
            </a:r>
          </a:p>
        </p:txBody>
      </p:sp>
    </p:spTree>
    <p:extLst>
      <p:ext uri="{BB962C8B-B14F-4D97-AF65-F5344CB8AC3E}">
        <p14:creationId xmlns:p14="http://schemas.microsoft.com/office/powerpoint/2010/main" val="55578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67128">
            <a:off x="1860391" y="1983077"/>
            <a:ext cx="516754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74477"/>
            <a:ext cx="18069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61925" y="2794702"/>
            <a:ext cx="4572000" cy="3687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মোঃ খুরশিদ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আলম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তালুকদার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ময়মনসিংহ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জিলা স্কুল, 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০১৭২০৬৮২৫০০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katmzs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1968@gmail.com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0692" y="4584723"/>
            <a:ext cx="365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 উৎপাদন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799" y="3219272"/>
            <a:ext cx="2025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61" y="2501029"/>
            <a:ext cx="1444877" cy="3244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362" y="685800"/>
            <a:ext cx="1610591" cy="201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20140627_073454.jpg"/>
          <p:cNvPicPr>
            <a:picLocks noChangeAspect="1"/>
          </p:cNvPicPr>
          <p:nvPr/>
        </p:nvPicPr>
        <p:blipFill>
          <a:blip r:embed="rId4" cstate="print"/>
          <a:srcRect l="29167" t="23611" r="22500" b="13888"/>
          <a:stretch>
            <a:fillRect/>
          </a:stretch>
        </p:blipFill>
        <p:spPr>
          <a:xfrm>
            <a:off x="914400" y="415867"/>
            <a:ext cx="27432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525"/>
            <a:ext cx="1117879" cy="114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6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71550"/>
            <a:ext cx="3733800" cy="47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I:\ \Captur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8" t="12304" r="10756" b="4222"/>
          <a:stretch/>
        </p:blipFill>
        <p:spPr bwMode="auto">
          <a:xfrm>
            <a:off x="685800" y="971550"/>
            <a:ext cx="3657600" cy="477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838200"/>
            <a:ext cx="68072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108" y="2883068"/>
            <a:ext cx="70310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মুরগির রোগ </a:t>
            </a:r>
            <a:r>
              <a:rPr lang="bn-IN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তার </a:t>
            </a:r>
            <a:r>
              <a:rPr lang="bn-BD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83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166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1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17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2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38175"/>
            <a:ext cx="4257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রোগ প্রতিরোধে করণীয় বিষয়গুলো বলতে পারবে</a:t>
            </a:r>
          </a:p>
          <a:p>
            <a:pPr marL="457200" indent="-457200">
              <a:buFont typeface="Wingdings" pitchFamily="2" charset="2"/>
              <a:buChar char="v"/>
            </a:pP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খামারে পরিষ্কার পরিচ্ছন্নতার বিষয় ব্যাখ্যা করতে পারবে</a:t>
            </a:r>
          </a:p>
          <a:p>
            <a:pPr marL="457200" indent="-457200">
              <a:buFont typeface="Wingdings" pitchFamily="2" charset="2"/>
              <a:buChar char="v"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মুরগির রোগের লক্ষণ দেখে রোগ শনাক্ত করতে পারবে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56958" y="2649528"/>
            <a:ext cx="2058042" cy="1389072"/>
            <a:chOff x="3352807" y="2802845"/>
            <a:chExt cx="2058042" cy="1725620"/>
          </a:xfrm>
        </p:grpSpPr>
        <p:sp>
          <p:nvSpPr>
            <p:cNvPr id="5" name="Oval 4"/>
            <p:cNvSpPr/>
            <p:nvPr/>
          </p:nvSpPr>
          <p:spPr>
            <a:xfrm>
              <a:off x="3352807" y="2802845"/>
              <a:ext cx="2058042" cy="17256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654200" y="3055556"/>
              <a:ext cx="1455256" cy="12201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 smtClean="0">
                  <a:latin typeface="NikoshBAN" pitchFamily="2" charset="0"/>
                  <a:cs typeface="NikoshBAN" pitchFamily="2" charset="0"/>
                </a:rPr>
                <a:t>মুরগির রোগ প্রতিরোধ ও ব্যবস্থাপনা</a:t>
              </a:r>
              <a:endParaRPr lang="en-US" sz="2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ight Arrow 4"/>
          <p:cNvSpPr/>
          <p:nvPr/>
        </p:nvSpPr>
        <p:spPr>
          <a:xfrm rot="25285">
            <a:off x="5648846" y="3270938"/>
            <a:ext cx="418198" cy="2249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23" name="Oval 22"/>
          <p:cNvSpPr/>
          <p:nvPr/>
        </p:nvSpPr>
        <p:spPr>
          <a:xfrm>
            <a:off x="4487865" y="5260389"/>
            <a:ext cx="3271294" cy="1054837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3575597" y="4215363"/>
            <a:ext cx="2362200" cy="2704192"/>
            <a:chOff x="3575597" y="4215363"/>
            <a:chExt cx="2362200" cy="2704192"/>
          </a:xfrm>
        </p:grpSpPr>
        <p:sp>
          <p:nvSpPr>
            <p:cNvPr id="18" name="Right Arrow 17"/>
            <p:cNvSpPr/>
            <p:nvPr/>
          </p:nvSpPr>
          <p:spPr>
            <a:xfrm rot="5400000">
              <a:off x="4430124" y="4251331"/>
              <a:ext cx="609600" cy="537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C:\Users\MZS\Desktop\New folder (4)\Poultry\Chicken_vaccinati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597" y="4824960"/>
              <a:ext cx="2362200" cy="1752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hlinkClick r:id="rId4" action="ppaction://hlinksldjump"/>
            </p:cNvPr>
            <p:cNvSpPr txBox="1"/>
            <p:nvPr/>
          </p:nvSpPr>
          <p:spPr>
            <a:xfrm>
              <a:off x="3721376" y="6396335"/>
              <a:ext cx="2070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টিকা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দেওয়া</a:t>
              </a:r>
              <a:endParaRPr lang="en-US" sz="2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3006" y="2340179"/>
            <a:ext cx="3259910" cy="2185408"/>
            <a:chOff x="283006" y="2340179"/>
            <a:chExt cx="3259910" cy="2185408"/>
          </a:xfrm>
        </p:grpSpPr>
        <p:sp>
          <p:nvSpPr>
            <p:cNvPr id="17" name="Right Arrow 16"/>
            <p:cNvSpPr/>
            <p:nvPr/>
          </p:nvSpPr>
          <p:spPr>
            <a:xfrm rot="10800000">
              <a:off x="2933316" y="2866601"/>
              <a:ext cx="609600" cy="537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06" y="2340179"/>
              <a:ext cx="2530084" cy="177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>
              <a:hlinkClick r:id="rId7" action="ppaction://hlinksldjump"/>
            </p:cNvPr>
            <p:cNvSpPr txBox="1"/>
            <p:nvPr/>
          </p:nvSpPr>
          <p:spPr>
            <a:xfrm>
              <a:off x="512727" y="4002367"/>
              <a:ext cx="2070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পৃথক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করণ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2286000"/>
            <a:ext cx="3048000" cy="2306541"/>
            <a:chOff x="5867400" y="2286000"/>
            <a:chExt cx="3048000" cy="2306541"/>
          </a:xfrm>
        </p:grpSpPr>
        <p:sp>
          <p:nvSpPr>
            <p:cNvPr id="16" name="Right Arrow 15"/>
            <p:cNvSpPr/>
            <p:nvPr/>
          </p:nvSpPr>
          <p:spPr>
            <a:xfrm>
              <a:off x="5867400" y="2866601"/>
              <a:ext cx="609600" cy="537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3" descr="C:\Users\MZS\Desktop\New folder (4)\Poultry\1a150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286000"/>
              <a:ext cx="2362200" cy="18758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6781800" y="4069321"/>
              <a:ext cx="2070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ভালো ব্যবস্থাপনা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3630" y="17850"/>
            <a:ext cx="2646170" cy="2496750"/>
            <a:chOff x="3373630" y="17850"/>
            <a:chExt cx="2646170" cy="2496750"/>
          </a:xfrm>
        </p:grpSpPr>
        <p:sp>
          <p:nvSpPr>
            <p:cNvPr id="28" name="Right Arrow 27"/>
            <p:cNvSpPr/>
            <p:nvPr/>
          </p:nvSpPr>
          <p:spPr>
            <a:xfrm rot="16200000">
              <a:off x="4381179" y="1940968"/>
              <a:ext cx="609600" cy="53766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C:\Users\MZS\Desktop\New folder (4)\Poultry\Kushtia-Poltr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30" y="17850"/>
              <a:ext cx="2646170" cy="158235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rId10" action="ppaction://hlinksldjump"/>
            </p:cNvPr>
            <p:cNvSpPr txBox="1"/>
            <p:nvPr/>
          </p:nvSpPr>
          <p:spPr>
            <a:xfrm>
              <a:off x="3699605" y="1490296"/>
              <a:ext cx="2070641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স্যানিটেশন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4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47196794"/>
              </p:ext>
            </p:extLst>
          </p:nvPr>
        </p:nvGraphicFramePr>
        <p:xfrm>
          <a:off x="304800" y="304800"/>
          <a:ext cx="84582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80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MZS\Desktop\New folder (4)\Poultry\poultry-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038600" cy="27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608905" y="152400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 পরিচ্ছন্ন খামার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667000"/>
            <a:ext cx="4038600" cy="2787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Left Arrow 2">
            <a:hlinkClick r:id="rId6" action="ppaction://hlinksldjump"/>
          </p:cNvPr>
          <p:cNvSpPr/>
          <p:nvPr/>
        </p:nvSpPr>
        <p:spPr>
          <a:xfrm>
            <a:off x="228600" y="266700"/>
            <a:ext cx="685800" cy="4792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592</Words>
  <Application>Microsoft Office PowerPoint</Application>
  <PresentationFormat>On-screen Show (4:3)</PresentationFormat>
  <Paragraphs>101</Paragraphs>
  <Slides>22</Slides>
  <Notes>13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mzs</dc:creator>
  <cp:lastModifiedBy>Alam</cp:lastModifiedBy>
  <cp:revision>67</cp:revision>
  <dcterms:created xsi:type="dcterms:W3CDTF">2015-05-03T11:38:34Z</dcterms:created>
  <dcterms:modified xsi:type="dcterms:W3CDTF">2016-08-06T14:51:51Z</dcterms:modified>
</cp:coreProperties>
</file>